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5" r:id="rId5"/>
    <p:sldId id="263" r:id="rId6"/>
    <p:sldId id="257" r:id="rId7"/>
    <p:sldId id="264" r:id="rId8"/>
    <p:sldId id="260" r:id="rId9"/>
    <p:sldId id="259" r:id="rId10"/>
    <p:sldId id="262" r:id="rId11"/>
    <p:sldId id="267" r:id="rId12"/>
    <p:sldId id="268" r:id="rId13"/>
    <p:sldId id="269" r:id="rId14"/>
    <p:sldId id="270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C4A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763688" y="332657"/>
            <a:ext cx="5472608" cy="43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Radix-</a:t>
            </a:r>
            <a:r>
              <a:rPr kumimoji="0" lang="en-GB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ui</a:t>
            </a:r>
            <a:r>
              <a:rPr kumimoji="0" lang="en-GB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Navigation Menu in React/Next.js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107504" y="6309320"/>
            <a:ext cx="576064" cy="432048"/>
            <a:chOff x="107504" y="5877272"/>
            <a:chExt cx="864096" cy="792088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07504" y="5877272"/>
              <a:ext cx="864096" cy="792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React-icon.svg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79512" y="5949280"/>
              <a:ext cx="723216" cy="629989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 userDrawn="1"/>
        </p:nvGrpSpPr>
        <p:grpSpPr>
          <a:xfrm>
            <a:off x="7452320" y="6453336"/>
            <a:ext cx="1584176" cy="216024"/>
            <a:chOff x="6588224" y="5805264"/>
            <a:chExt cx="2016224" cy="432048"/>
          </a:xfrm>
        </p:grpSpPr>
        <p:sp>
          <p:nvSpPr>
            <p:cNvPr id="10" name="Rectangle 9"/>
            <p:cNvSpPr/>
            <p:nvPr userDrawn="1"/>
          </p:nvSpPr>
          <p:spPr>
            <a:xfrm>
              <a:off x="6588224" y="5805264"/>
              <a:ext cx="2016224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Nextjs-logo.svg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6660233" y="5821838"/>
              <a:ext cx="1800200" cy="365523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 userDrawn="1"/>
        </p:nvGrpSpPr>
        <p:grpSpPr>
          <a:xfrm>
            <a:off x="4067944" y="6381328"/>
            <a:ext cx="936104" cy="373487"/>
            <a:chOff x="3347864" y="5733256"/>
            <a:chExt cx="936104" cy="373487"/>
          </a:xfrm>
        </p:grpSpPr>
        <p:sp>
          <p:nvSpPr>
            <p:cNvPr id="14" name="Rectangle 13"/>
            <p:cNvSpPr/>
            <p:nvPr userDrawn="1"/>
          </p:nvSpPr>
          <p:spPr>
            <a:xfrm>
              <a:off x="3347864" y="5733256"/>
              <a:ext cx="864096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3491880" y="5752800"/>
              <a:ext cx="792088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700" b="0" dirty="0" smtClean="0">
                  <a:solidFill>
                    <a:schemeClr val="tx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Radix</a:t>
              </a:r>
              <a:endParaRPr lang="en-GB" sz="1700" b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pic>
          <p:nvPicPr>
            <p:cNvPr id="13" name="Picture 12" descr="radix-ui-logo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3419872" y="5805264"/>
              <a:ext cx="146896" cy="216024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9313-5EC6-47A0-A2CC-0F268AA1D2A4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18745-4EEF-4706-8207-AECE2F4C1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desandbox.io/p/sandbox/radix-ui-nav-menu-8r4sx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Navigation Menu in a React/Next.js Project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0851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>
                <a:solidFill>
                  <a:schemeClr val="bg1"/>
                </a:solidFill>
              </a:rPr>
              <a:t>Nku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</a:rPr>
              <a:t>Bende</a:t>
            </a:r>
            <a:r>
              <a:rPr lang="en-GB" sz="2000" dirty="0" smtClean="0">
                <a:solidFill>
                  <a:schemeClr val="bg1"/>
                </a:solidFill>
              </a:rPr>
              <a:t> – Danny Brien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8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Including Menu Component</a:t>
            </a:r>
            <a:endParaRPr lang="en-GB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763688" y="1916832"/>
            <a:ext cx="5542434" cy="3976094"/>
            <a:chOff x="1763688" y="1772816"/>
            <a:chExt cx="5542434" cy="3976094"/>
          </a:xfrm>
        </p:grpSpPr>
        <p:pic>
          <p:nvPicPr>
            <p:cNvPr id="4" name="Picture 3" descr="root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63688" y="1772816"/>
              <a:ext cx="5542434" cy="3976094"/>
            </a:xfrm>
            <a:prstGeom prst="rect">
              <a:avLst/>
            </a:prstGeom>
          </p:spPr>
        </p:pic>
        <p:cxnSp>
          <p:nvCxnSpPr>
            <p:cNvPr id="5" name="Straight Arrow Connector 4"/>
            <p:cNvCxnSpPr/>
            <p:nvPr/>
          </p:nvCxnSpPr>
          <p:spPr>
            <a:xfrm>
              <a:off x="1979712" y="3501008"/>
              <a:ext cx="936104" cy="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4067944" y="3501008"/>
              <a:ext cx="1224136" cy="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8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Quick Wins</a:t>
            </a:r>
            <a:endParaRPr lang="en-GB" sz="3600" dirty="0"/>
          </a:p>
        </p:txBody>
      </p:sp>
      <p:pic>
        <p:nvPicPr>
          <p:cNvPr id="9" name="Picture 8" descr="basic_heading_but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140968"/>
            <a:ext cx="3443525" cy="9361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64088" y="249289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most basic menu button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(no dropdown):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3" name="Picture 12" descr="quick_wi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204864"/>
            <a:ext cx="4245490" cy="338437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7544" y="184482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Where the menu is assembled: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3568" y="2924944"/>
            <a:ext cx="72000" cy="1728192"/>
          </a:xfrm>
          <a:prstGeom prst="rect">
            <a:avLst/>
          </a:prstGeom>
          <a:solidFill>
            <a:srgbClr val="48C4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115616" y="2204864"/>
            <a:ext cx="1008112" cy="216024"/>
          </a:xfrm>
          <a:prstGeom prst="rect">
            <a:avLst/>
          </a:prstGeom>
          <a:noFill/>
          <a:ln>
            <a:solidFill>
              <a:srgbClr val="48C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bakery_butt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4293096"/>
            <a:ext cx="1152128" cy="9959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reakdow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772816"/>
            <a:ext cx="4364069" cy="3312368"/>
          </a:xfrm>
          <a:prstGeom prst="rect">
            <a:avLst/>
          </a:prstGeom>
        </p:spPr>
      </p:pic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644008" y="1772816"/>
          <a:ext cx="4392488" cy="345638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830203"/>
                <a:gridCol w="2562285"/>
              </a:tblGrid>
              <a:tr h="381552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Component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Description</a:t>
                      </a:r>
                      <a:endParaRPr lang="en-GB" sz="1000" dirty="0"/>
                    </a:p>
                  </a:txBody>
                  <a:tcPr/>
                </a:tc>
              </a:tr>
              <a:tr h="381552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&lt;</a:t>
                      </a:r>
                      <a:r>
                        <a:rPr lang="en-GB" sz="1000" dirty="0" err="1" smtClean="0"/>
                        <a:t>NavigationMenuItem</a:t>
                      </a:r>
                      <a:r>
                        <a:rPr lang="en-GB" sz="1000" dirty="0" smtClean="0"/>
                        <a:t>&gt;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Surrounds the parent menu button.</a:t>
                      </a:r>
                      <a:endParaRPr lang="en-GB" sz="1000" dirty="0"/>
                    </a:p>
                  </a:txBody>
                  <a:tcPr/>
                </a:tc>
              </a:tr>
              <a:tr h="445364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&lt;</a:t>
                      </a:r>
                      <a:r>
                        <a:rPr lang="en-GB" sz="1000" dirty="0" err="1" smtClean="0"/>
                        <a:t>NavigationMenuTrigger</a:t>
                      </a:r>
                      <a:r>
                        <a:rPr lang="en-GB" sz="1000" dirty="0" smtClean="0"/>
                        <a:t>&gt;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Contains</a:t>
                      </a:r>
                      <a:r>
                        <a:rPr lang="en-GB" sz="1000" baseline="0" dirty="0" smtClean="0"/>
                        <a:t> the heading and triggers the sub-menu.</a:t>
                      </a:r>
                      <a:endParaRPr lang="en-GB" sz="1000" dirty="0"/>
                    </a:p>
                  </a:txBody>
                  <a:tcPr/>
                </a:tc>
              </a:tr>
              <a:tr h="381552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&lt;</a:t>
                      </a:r>
                      <a:r>
                        <a:rPr lang="en-GB" sz="1000" dirty="0" err="1" smtClean="0"/>
                        <a:t>NavigationMenuContent</a:t>
                      </a:r>
                      <a:r>
                        <a:rPr lang="en-GB" sz="1000" dirty="0" smtClean="0"/>
                        <a:t>&gt;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Contains</a:t>
                      </a:r>
                      <a:r>
                        <a:rPr lang="en-GB" sz="1000" baseline="0" dirty="0" smtClean="0"/>
                        <a:t> the sub menu entries.</a:t>
                      </a:r>
                      <a:endParaRPr lang="en-GB" sz="1000" dirty="0"/>
                    </a:p>
                  </a:txBody>
                  <a:tcPr/>
                </a:tc>
              </a:tr>
              <a:tr h="959246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&lt;</a:t>
                      </a:r>
                      <a:r>
                        <a:rPr lang="en-GB" sz="1000" dirty="0" err="1" smtClean="0"/>
                        <a:t>ContentList</a:t>
                      </a:r>
                      <a:r>
                        <a:rPr lang="en-GB" sz="1000" dirty="0" smtClean="0"/>
                        <a:t> layout=“x”&gt;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“x” defines what style template you apply to the</a:t>
                      </a:r>
                      <a:r>
                        <a:rPr lang="en-GB" sz="1000" baseline="0" dirty="0" smtClean="0"/>
                        <a:t> sub-menu. New ones can be created elsewhere in the code, i</a:t>
                      </a:r>
                      <a:r>
                        <a:rPr lang="en-GB" sz="1000" dirty="0" smtClean="0"/>
                        <a:t>n the </a:t>
                      </a:r>
                      <a:r>
                        <a:rPr lang="en-GB" sz="1000" dirty="0" err="1" smtClean="0"/>
                        <a:t>ContentList</a:t>
                      </a:r>
                      <a:r>
                        <a:rPr lang="en-GB" sz="1000" dirty="0" smtClean="0"/>
                        <a:t> object.</a:t>
                      </a:r>
                      <a:r>
                        <a:rPr lang="en-GB" sz="1000" baseline="0" dirty="0" smtClean="0"/>
                        <a:t> Contains data such as the width, how many columns, etc.</a:t>
                      </a:r>
                      <a:endParaRPr lang="en-GB" sz="1000" dirty="0"/>
                    </a:p>
                  </a:txBody>
                  <a:tcPr/>
                </a:tc>
              </a:tr>
              <a:tr h="381552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&lt;</a:t>
                      </a:r>
                      <a:r>
                        <a:rPr lang="en-GB" sz="1000" dirty="0" err="1" smtClean="0"/>
                        <a:t>ContentListItemCallOut</a:t>
                      </a:r>
                      <a:r>
                        <a:rPr lang="en-GB" sz="1000" dirty="0" smtClean="0"/>
                        <a:t>&gt;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This is the code that creates the menu</a:t>
                      </a:r>
                      <a:r>
                        <a:rPr lang="en-GB" sz="1000" baseline="0" dirty="0" smtClean="0"/>
                        <a:t> entry that is a coloured box with internal text.</a:t>
                      </a:r>
                      <a:endParaRPr lang="en-GB" sz="1000" dirty="0"/>
                    </a:p>
                  </a:txBody>
                  <a:tcPr/>
                </a:tc>
              </a:tr>
              <a:tr h="510878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&lt;</a:t>
                      </a:r>
                      <a:r>
                        <a:rPr lang="en-GB" sz="1000" dirty="0" err="1" smtClean="0"/>
                        <a:t>ContentListItem</a:t>
                      </a:r>
                      <a:r>
                        <a:rPr lang="en-GB" sz="1000" dirty="0" smtClean="0"/>
                        <a:t>&gt;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information for each sub-menu entry. Set title, description and link here.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reakdow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772816"/>
            <a:ext cx="4364069" cy="3312368"/>
          </a:xfrm>
          <a:prstGeom prst="rect">
            <a:avLst/>
          </a:prstGeom>
        </p:spPr>
      </p:pic>
      <p:pic>
        <p:nvPicPr>
          <p:cNvPr id="4" name="Picture 3" descr="varian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102624"/>
            <a:ext cx="3597520" cy="47026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80000" y="2448000"/>
            <a:ext cx="288032" cy="180000"/>
          </a:xfrm>
          <a:prstGeom prst="rect">
            <a:avLst/>
          </a:prstGeom>
          <a:noFill/>
          <a:ln>
            <a:solidFill>
              <a:srgbClr val="48C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24000" y="2376000"/>
            <a:ext cx="396000" cy="180000"/>
          </a:xfrm>
          <a:prstGeom prst="rect">
            <a:avLst/>
          </a:prstGeom>
          <a:noFill/>
          <a:ln>
            <a:solidFill>
              <a:srgbClr val="48C4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99792" y="2492896"/>
            <a:ext cx="2808312" cy="72008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23528" y="2132856"/>
            <a:ext cx="8533698" cy="3744416"/>
            <a:chOff x="467544" y="1700808"/>
            <a:chExt cx="8533698" cy="3744416"/>
          </a:xfrm>
        </p:grpSpPr>
        <p:pic>
          <p:nvPicPr>
            <p:cNvPr id="10" name="Picture 9" descr="colour_define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8064" y="2204864"/>
              <a:ext cx="3853178" cy="158417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5796136" y="2628000"/>
              <a:ext cx="1080120" cy="162000"/>
            </a:xfrm>
            <a:prstGeom prst="rect">
              <a:avLst/>
            </a:prstGeom>
            <a:noFill/>
            <a:ln>
              <a:solidFill>
                <a:srgbClr val="48C4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 descr="colour_use_case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1700808"/>
              <a:ext cx="4397112" cy="3744416"/>
            </a:xfrm>
            <a:prstGeom prst="rect">
              <a:avLst/>
            </a:prstGeom>
          </p:spPr>
        </p:pic>
        <p:pic>
          <p:nvPicPr>
            <p:cNvPr id="9" name="Picture 8" descr="colour_import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48064" y="1700808"/>
              <a:ext cx="3734815" cy="28803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148064" y="4221088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Purple.purple1 = lightest hue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72200" y="450912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to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48064" y="4797152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Purple.purple12 = darkest hue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796136" y="1728000"/>
              <a:ext cx="576064" cy="180000"/>
            </a:xfrm>
            <a:prstGeom prst="rect">
              <a:avLst/>
            </a:prstGeom>
            <a:noFill/>
            <a:ln>
              <a:solidFill>
                <a:srgbClr val="48C4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3995936" y="2708920"/>
              <a:ext cx="1368152" cy="216024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5076056" y="4149080"/>
              <a:ext cx="3384376" cy="122413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8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Radix-</a:t>
            </a:r>
            <a:r>
              <a:rPr lang="en-GB" sz="3600" dirty="0" err="1" smtClean="0"/>
              <a:t>ui</a:t>
            </a:r>
            <a:r>
              <a:rPr lang="en-GB" sz="3600" dirty="0" smtClean="0"/>
              <a:t> Colours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Demo Code Mapping</a:t>
            </a:r>
            <a:endParaRPr lang="en-GB" sz="3600" dirty="0"/>
          </a:p>
        </p:txBody>
      </p:sp>
      <p:pic>
        <p:nvPicPr>
          <p:cNvPr id="11" name="Picture 10" descr="radix_mapp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916832"/>
            <a:ext cx="4750728" cy="1872208"/>
          </a:xfrm>
          <a:prstGeom prst="rect">
            <a:avLst/>
          </a:prstGeom>
        </p:spPr>
      </p:pic>
      <p:pic>
        <p:nvPicPr>
          <p:cNvPr id="12" name="Picture 11" descr="official_nam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700808"/>
            <a:ext cx="2126052" cy="4047907"/>
          </a:xfrm>
          <a:prstGeom prst="rect">
            <a:avLst/>
          </a:prstGeom>
        </p:spPr>
      </p:pic>
      <p:pic>
        <p:nvPicPr>
          <p:cNvPr id="14" name="Picture 13" descr="mapping_c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933056"/>
            <a:ext cx="4122373" cy="187220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6084168" y="2708920"/>
            <a:ext cx="936104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5400000">
            <a:off x="6120172" y="3032956"/>
            <a:ext cx="1224136" cy="576064"/>
          </a:xfrm>
          <a:prstGeom prst="bentConnector3">
            <a:avLst>
              <a:gd name="adj1" fmla="val 50000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96000" y="2016000"/>
            <a:ext cx="1080000" cy="12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3635896" y="386104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Sandbox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code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67744" y="515719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Official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code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8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Prior Knowledge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1752600"/>
          </a:xfrm>
        </p:spPr>
        <p:txBody>
          <a:bodyPr/>
          <a:lstStyle/>
          <a:p>
            <a:r>
              <a:rPr lang="en-GB" dirty="0" smtClean="0"/>
              <a:t>No prior use of this component before this assignment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51200"/>
            <a:ext cx="9144000" cy="79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Resources Consulted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560840" cy="201622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Radix-</a:t>
            </a:r>
            <a:r>
              <a:rPr lang="en-GB" sz="2400" dirty="0" err="1" smtClean="0"/>
              <a:t>ui</a:t>
            </a:r>
            <a:r>
              <a:rPr lang="en-GB" sz="2400" dirty="0" smtClean="0"/>
              <a:t> official documentation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YouTube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Stack Overflow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Search engine (where sandbox demo was found)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1051200"/>
            <a:ext cx="9144000" cy="79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Collaboration</a:t>
            </a:r>
            <a:endParaRPr lang="en-GB" sz="360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560840" cy="237626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Google Meet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err="1" smtClean="0"/>
              <a:t>GitHub</a:t>
            </a:r>
            <a:endParaRPr lang="en-GB" sz="2400" dirty="0" smtClean="0"/>
          </a:p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Pair programming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Discord – Exchange of documentation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dirty="0" smtClean="0"/>
              <a:t> Progress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51200"/>
            <a:ext cx="9144000" cy="792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Original Demonstration</a:t>
            </a:r>
            <a:endParaRPr lang="en-GB" sz="4000" dirty="0"/>
          </a:p>
        </p:txBody>
      </p:sp>
      <p:pic>
        <p:nvPicPr>
          <p:cNvPr id="4" name="Picture 3" descr="original_de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204864"/>
            <a:ext cx="5688632" cy="36799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Demonstration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80928"/>
            <a:ext cx="9144000" cy="141500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Use case one: As a user without a physical disability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Use case two: As a user that can only use a keyboard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Responsive</a:t>
            </a:r>
            <a:endParaRPr lang="en-GB" sz="3600" dirty="0"/>
          </a:p>
        </p:txBody>
      </p:sp>
      <p:pic>
        <p:nvPicPr>
          <p:cNvPr id="4" name="Picture 3" descr="responsive_me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988840"/>
            <a:ext cx="2674734" cy="3024336"/>
          </a:xfrm>
          <a:prstGeom prst="rect">
            <a:avLst/>
          </a:prstGeom>
        </p:spPr>
      </p:pic>
      <p:pic>
        <p:nvPicPr>
          <p:cNvPr id="6" name="Picture 5" descr="responsive_menu_wi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988840"/>
            <a:ext cx="5159690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5976" y="3356992"/>
            <a:ext cx="4608512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npm install @radix-</a:t>
            </a:r>
            <a:r>
              <a:rPr lang="en-GB" dirty="0" err="1" smtClean="0">
                <a:solidFill>
                  <a:schemeClr val="bg1"/>
                </a:solidFill>
              </a:rPr>
              <a:t>ui</a:t>
            </a:r>
            <a:r>
              <a:rPr lang="en-GB" dirty="0" smtClean="0">
                <a:solidFill>
                  <a:schemeClr val="bg1"/>
                </a:solidFill>
              </a:rPr>
              <a:t>/react-navigation-menu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npm install @radix-</a:t>
            </a:r>
            <a:r>
              <a:rPr lang="en-GB" dirty="0" err="1" smtClean="0">
                <a:solidFill>
                  <a:schemeClr val="bg1"/>
                </a:solidFill>
              </a:rPr>
              <a:t>ui</a:t>
            </a:r>
            <a:r>
              <a:rPr lang="en-GB" dirty="0" smtClean="0">
                <a:solidFill>
                  <a:schemeClr val="bg1"/>
                </a:solidFill>
              </a:rPr>
              <a:t>/themes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npm install @radix-</a:t>
            </a:r>
            <a:r>
              <a:rPr lang="en-GB" dirty="0" err="1" smtClean="0">
                <a:solidFill>
                  <a:schemeClr val="bg1"/>
                </a:solidFill>
              </a:rPr>
              <a:t>ui</a:t>
            </a:r>
            <a:r>
              <a:rPr lang="en-GB" dirty="0" smtClean="0">
                <a:solidFill>
                  <a:schemeClr val="bg1"/>
                </a:solidFill>
              </a:rPr>
              <a:t>/react-icons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npm install </a:t>
            </a:r>
            <a:r>
              <a:rPr lang="en-GB" dirty="0" err="1" smtClean="0">
                <a:solidFill>
                  <a:schemeClr val="bg1"/>
                </a:solidFill>
              </a:rPr>
              <a:t>classnames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npm install @stitches/react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429000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npx</a:t>
            </a:r>
            <a:r>
              <a:rPr lang="en-GB" dirty="0" smtClean="0">
                <a:solidFill>
                  <a:schemeClr val="bg1"/>
                </a:solidFill>
              </a:rPr>
              <a:t> create-next-</a:t>
            </a:r>
            <a:r>
              <a:rPr lang="en-GB" dirty="0" err="1" smtClean="0">
                <a:solidFill>
                  <a:schemeClr val="bg1"/>
                </a:solidFill>
              </a:rPr>
              <a:t>app@latest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Setup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270892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Create a new </a:t>
            </a:r>
            <a:r>
              <a:rPr lang="en-GB" dirty="0" err="1" smtClean="0">
                <a:solidFill>
                  <a:schemeClr val="bg1"/>
                </a:solidFill>
              </a:rPr>
              <a:t>Nextjs</a:t>
            </a:r>
            <a:r>
              <a:rPr lang="en-GB" dirty="0" smtClean="0">
                <a:solidFill>
                  <a:schemeClr val="bg1"/>
                </a:solidFill>
              </a:rPr>
              <a:t>/React project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locally using npm in the console: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3968" y="270892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Install the following dependencies: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xt_react_struc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132856"/>
            <a:ext cx="2088232" cy="3630458"/>
          </a:xfrm>
          <a:prstGeom prst="rect">
            <a:avLst/>
          </a:prstGeom>
        </p:spPr>
      </p:pic>
      <p:pic>
        <p:nvPicPr>
          <p:cNvPr id="5" name="Picture 4" descr="nodebox_struc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2060848"/>
            <a:ext cx="2355808" cy="2602231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2771800" y="2852936"/>
            <a:ext cx="3312368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771800" y="3501008"/>
            <a:ext cx="3312368" cy="14401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92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Files to Transfer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3707904" y="5301208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hlinkClick r:id="rId4"/>
              </a:rPr>
              <a:t>https://codesandbox.io/p/sandbox/radix-ui-nav-menu-8r4sx4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7904" y="2348880"/>
            <a:ext cx="1368152" cy="369332"/>
          </a:xfrm>
          <a:prstGeom prst="rect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"use client";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268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Navigation Menu in a React/Next.js Project</vt:lpstr>
      <vt:lpstr>Prior Knowledge</vt:lpstr>
      <vt:lpstr>Resources Consulted</vt:lpstr>
      <vt:lpstr>Collaboration</vt:lpstr>
      <vt:lpstr>Original Demonstration</vt:lpstr>
      <vt:lpstr>Demonstration</vt:lpstr>
      <vt:lpstr>Responsive</vt:lpstr>
      <vt:lpstr>Setup</vt:lpstr>
      <vt:lpstr>Files to Transfer</vt:lpstr>
      <vt:lpstr>Including Menu Component</vt:lpstr>
      <vt:lpstr>Quick Wins</vt:lpstr>
      <vt:lpstr>Slide 12</vt:lpstr>
      <vt:lpstr>Slide 13</vt:lpstr>
      <vt:lpstr>Radix-ui Colours</vt:lpstr>
      <vt:lpstr>Demo Code Mapping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Danny</dc:creator>
  <cp:lastModifiedBy>Danny</cp:lastModifiedBy>
  <cp:revision>62</cp:revision>
  <dcterms:created xsi:type="dcterms:W3CDTF">2024-02-08T12:14:06Z</dcterms:created>
  <dcterms:modified xsi:type="dcterms:W3CDTF">2024-02-09T08:51:52Z</dcterms:modified>
</cp:coreProperties>
</file>